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7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3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5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6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이미지 </a:t>
            </a:r>
            <a:r>
              <a:rPr lang="en-US" altLang="ko-KR" sz="6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20229350 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강부식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99647" y="2672718"/>
            <a:ext cx="6192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7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Chrome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필요한 이미지를 수집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618684" y="267272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846570" y="4096359"/>
            <a:ext cx="649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Library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Chrome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24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Chrome Driver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24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webdriver</a:t>
            </a:r>
            <a:r>
              <a:rPr lang="en-US" altLang="ko-KR" sz="24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-manager Library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2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066980" y="2672720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selenium </a:t>
            </a:r>
            <a:r>
              <a:rPr lang="ko-KR" altLang="en-US" sz="7200" b="1" dirty="0">
                <a:solidFill>
                  <a:schemeClr val="accent1"/>
                </a:solidFill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629116" y="4096359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pip install selenium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735160" y="2672719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 err="1">
                <a:solidFill>
                  <a:schemeClr val="accent1"/>
                </a:solidFill>
              </a:rPr>
              <a:t>webdriver</a:t>
            </a:r>
            <a:r>
              <a:rPr lang="en-US" altLang="ko-KR" sz="4500" b="1" dirty="0">
                <a:solidFill>
                  <a:schemeClr val="accent1"/>
                </a:solidFill>
              </a:rPr>
              <a:t>-manager </a:t>
            </a:r>
            <a:r>
              <a:rPr lang="ko-KR" altLang="en-US" sz="4500" b="1" dirty="0">
                <a:solidFill>
                  <a:schemeClr val="accent1"/>
                </a:solidFill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851660" y="4096359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pip install </a:t>
            </a:r>
            <a:r>
              <a:rPr lang="en-US" altLang="ko-KR" sz="2400" dirty="0" err="1">
                <a:solidFill>
                  <a:srgbClr val="002060"/>
                </a:solidFill>
              </a:rPr>
              <a:t>webdriver</a:t>
            </a:r>
            <a:r>
              <a:rPr lang="en-US" altLang="ko-KR" sz="2400" dirty="0">
                <a:solidFill>
                  <a:srgbClr val="002060"/>
                </a:solidFill>
              </a:rPr>
              <a:t>-manager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359826" y="4653136"/>
            <a:ext cx="34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Chrome </a:t>
            </a:r>
            <a:r>
              <a:rPr lang="ko-KR" altLang="en-US" sz="1500" dirty="0"/>
              <a:t>버전에 맞는 </a:t>
            </a:r>
            <a:r>
              <a:rPr lang="en-US" altLang="ko-KR" sz="1500" dirty="0"/>
              <a:t>chrome driver</a:t>
            </a:r>
            <a:r>
              <a:rPr lang="ko-KR" altLang="en-US" sz="1500" dirty="0"/>
              <a:t>를</a:t>
            </a:r>
            <a:endParaRPr lang="en-US" altLang="ko-KR" sz="1500" dirty="0"/>
          </a:p>
          <a:p>
            <a:pPr algn="ctr"/>
            <a:r>
              <a:rPr lang="ko-KR" altLang="en-US" sz="1500" dirty="0"/>
              <a:t>자동 설치하기 위함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284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0" y="3521204"/>
            <a:ext cx="9400164" cy="1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7403" y="229706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 err="1"/>
              <a:t>구글</a:t>
            </a:r>
            <a:r>
              <a:rPr lang="ko-KR" altLang="en-US" dirty="0"/>
              <a:t> 드라이버 설치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2678" y="37610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3" y="4580848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06107" y="4639135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678" y="554415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실행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36" y="1325880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1124745"/>
            <a:ext cx="941281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374" y="1772816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 Chrome</a:t>
            </a:r>
            <a:r>
              <a:rPr lang="ko-KR" altLang="en-US" dirty="0"/>
              <a:t>을 통해 </a:t>
            </a:r>
            <a:r>
              <a:rPr lang="en-US" altLang="ko-KR" dirty="0"/>
              <a:t>google</a:t>
            </a:r>
            <a:r>
              <a:rPr lang="ko-KR" altLang="en-US" dirty="0"/>
              <a:t>이미지 사이트 </a:t>
            </a:r>
            <a:r>
              <a:rPr lang="en-US" altLang="ko-KR" dirty="0"/>
              <a:t>open&gt;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3" y="3184394"/>
            <a:ext cx="6361810" cy="151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17304" y="45057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 결과 </a:t>
            </a:r>
            <a:r>
              <a:rPr lang="en-US" altLang="ko-KR" dirty="0"/>
              <a:t>: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9062" y="220486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 </a:t>
            </a:r>
            <a:r>
              <a:rPr lang="ko-KR" altLang="en-US" dirty="0"/>
              <a:t>브라우저에서 검색할 단어 입력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052737"/>
            <a:ext cx="979381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" y="2708921"/>
            <a:ext cx="5451660" cy="304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56755" y="594928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실행결과</a:t>
            </a:r>
            <a:r>
              <a:rPr lang="en-US" altLang="ko-KR" dirty="0"/>
              <a:t> :  </a:t>
            </a:r>
            <a:r>
              <a:rPr lang="ko-KR" altLang="en-US" dirty="0"/>
              <a:t>선박으로 입력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2" y="3219637"/>
            <a:ext cx="3779029" cy="241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0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2097" y="413978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검색된 이미지를 브라우저에 모두 표기하기 위한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6" y="967672"/>
            <a:ext cx="5814711" cy="31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470300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925769" y="486916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18" y="466995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6166721" y="595517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55841" y="566971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8556" y="52563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실행결과</a:t>
            </a:r>
            <a:r>
              <a:rPr lang="en-US" altLang="ko-KR" dirty="0"/>
              <a:t> :  </a:t>
            </a:r>
            <a:r>
              <a:rPr lang="ko-KR" altLang="en-US" dirty="0"/>
              <a:t>스크롤 맨 밑 </a:t>
            </a:r>
            <a:r>
              <a:rPr lang="en-US" altLang="ko-KR" dirty="0"/>
              <a:t>/ </a:t>
            </a:r>
            <a:r>
              <a:rPr lang="ko-KR" altLang="en-US" dirty="0"/>
              <a:t>더 보기 없음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9741" y="25248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검색된 이미지를 모두 찾는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" y="1412776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1" y="1556793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20599" y="24957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</a:t>
            </a:r>
            <a:r>
              <a:rPr lang="ko-KR" altLang="en-US" dirty="0"/>
              <a:t>총 </a:t>
            </a:r>
            <a:r>
              <a:rPr lang="en-US" altLang="ko-KR" dirty="0"/>
              <a:t>780</a:t>
            </a:r>
            <a:r>
              <a:rPr lang="ko-KR" altLang="en-US" dirty="0"/>
              <a:t>개의 이미지를 찾음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365105"/>
            <a:ext cx="45339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4294" y="5877272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이미지를 저장할 폴더 생성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9" y="4314800"/>
            <a:ext cx="378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15321" y="580526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</a:t>
            </a:r>
            <a:r>
              <a:rPr lang="ko-KR" altLang="en-US" dirty="0"/>
              <a:t>폴더 생성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196752"/>
            <a:ext cx="607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36445" y="1772816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r>
              <a:rPr lang="ko-KR" altLang="en-US" dirty="0"/>
              <a:t> 값이 </a:t>
            </a:r>
            <a:r>
              <a:rPr lang="en-US" altLang="ko-KR" dirty="0"/>
              <a:t>.rg_i.Q4LuWd </a:t>
            </a:r>
            <a:r>
              <a:rPr lang="ko-KR" altLang="en-US" dirty="0"/>
              <a:t>찾음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6" y="2768707"/>
            <a:ext cx="3924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75434" y="2792590"/>
            <a:ext cx="1785031" cy="35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2800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1650" y="1758083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&lt;CODE : </a:t>
            </a:r>
            <a:r>
              <a:rPr lang="ko-KR" altLang="en-US" dirty="0"/>
              <a:t>파일을 저장하는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77" y="1124744"/>
            <a:ext cx="624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21743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7" y="3159346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956523" y="5531549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</a:t>
            </a:r>
            <a:r>
              <a:rPr lang="en-US" altLang="ko-KR" dirty="0"/>
              <a:t> : </a:t>
            </a:r>
            <a:r>
              <a:rPr lang="ko-KR" altLang="en-US" dirty="0"/>
              <a:t>파일을 저장하는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93" y="3212976"/>
            <a:ext cx="3353348" cy="64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 분류 및 학습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Crawling</a:t>
            </a:r>
            <a:r>
              <a:rPr lang="ko-KR" altLang="en-US" dirty="0"/>
              <a:t>으로 수집한 데이터를 분류 하는 학습 진행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447" y="1554480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PC</a:t>
            </a:r>
            <a:r>
              <a:rPr lang="ko-KR" altLang="en-US" dirty="0"/>
              <a:t>에서 진행하기에는 </a:t>
            </a:r>
            <a:r>
              <a:rPr lang="en-US" altLang="ko-KR" dirty="0"/>
              <a:t>PC</a:t>
            </a:r>
            <a:r>
              <a:rPr lang="ko-KR" altLang="en-US" dirty="0"/>
              <a:t>의 성능 및 코드의 디버깅이 힘들어 </a:t>
            </a:r>
            <a:r>
              <a:rPr lang="en-US" altLang="ko-KR" dirty="0"/>
              <a:t>Teachable Machine </a:t>
            </a:r>
            <a:r>
              <a:rPr lang="ko-KR" altLang="en-US" dirty="0"/>
              <a:t>사이트를 이용</a:t>
            </a:r>
            <a:endParaRPr lang="en-US" altLang="ko-KR" dirty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0" y="2505886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이미지 프로젝트 선택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5" y="1963599"/>
            <a:ext cx="9030383" cy="419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93957" y="3273226"/>
            <a:ext cx="2708625" cy="2995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77" y="1885573"/>
            <a:ext cx="8644659" cy="383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표준 이미지 모델 선택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20472" y="3135149"/>
            <a:ext cx="3605181" cy="2250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5" y="1495786"/>
            <a:ext cx="4968482" cy="500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학습 스킬 데이터 업로드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68966" y="2233091"/>
            <a:ext cx="784593" cy="717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1604010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모델 학습 시키기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42804" y="2357557"/>
            <a:ext cx="2035030" cy="6518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582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학습이 완료된 상태 확인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77" y="1713389"/>
            <a:ext cx="3446735" cy="390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1147" y="2322364"/>
            <a:ext cx="648424" cy="404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학습 상태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84972" y="610323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92647" y="99060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학습 파일 다운로드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52" y="1451748"/>
            <a:ext cx="2182368" cy="50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844513" y="1409916"/>
            <a:ext cx="1389953" cy="489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4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6123"/>
            <a:ext cx="5160107" cy="424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파일로 다운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768" y="2621437"/>
            <a:ext cx="713266" cy="367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50124" y="2590419"/>
            <a:ext cx="1263594" cy="445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3167" y="9906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파일 확인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03" y="1528023"/>
            <a:ext cx="1438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69" y="2249249"/>
            <a:ext cx="24574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36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	- pip install </a:t>
            </a:r>
            <a:r>
              <a:rPr lang="en-US" altLang="ko-KR" dirty="0" err="1"/>
              <a:t>tensorflow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>
                <a:solidFill>
                  <a:schemeClr val="accent1"/>
                </a:solidFill>
              </a:rPr>
              <a:t>Tensorflow</a:t>
            </a:r>
            <a:r>
              <a:rPr lang="ko-KR" altLang="en-US" sz="2000" b="1" spc="-300" dirty="0">
                <a:solidFill>
                  <a:schemeClr val="accent1"/>
                </a:solidFill>
              </a:rPr>
              <a:t>를 이용하여  이미지를 분류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447" y="2202180"/>
            <a:ext cx="519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분석을 진행 할 이미지 </a:t>
            </a:r>
            <a:r>
              <a:rPr lang="en-US" altLang="ko-KR" dirty="0"/>
              <a:t>Load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이미지 파일 이름을 </a:t>
            </a:r>
            <a:r>
              <a:rPr lang="en-US" altLang="ko-KR" dirty="0"/>
              <a:t>test.jpg</a:t>
            </a:r>
            <a:r>
              <a:rPr lang="ko-KR" altLang="en-US" dirty="0"/>
              <a:t>로 되어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0" y="2967155"/>
            <a:ext cx="2219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64047" y="990599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이미지 크기를 </a:t>
            </a:r>
            <a:r>
              <a:rPr lang="en-US" altLang="ko-KR" dirty="0"/>
              <a:t>244x244</a:t>
            </a:r>
            <a:r>
              <a:rPr lang="ko-KR" altLang="en-US" dirty="0"/>
              <a:t>로 변경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636931"/>
            <a:ext cx="3571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41" y="3566160"/>
            <a:ext cx="7441145" cy="273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1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 및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</a:p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라벨과 비교하여 결과를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73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 이미지를 분류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1563053"/>
            <a:ext cx="49625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2" y="5289233"/>
            <a:ext cx="19431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40" y="1563053"/>
            <a:ext cx="5280732" cy="102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93" y="2955608"/>
            <a:ext cx="4772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0" y="990600"/>
            <a:ext cx="2417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&lt;cargo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판단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35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240544" y="872277"/>
            <a:ext cx="5951456" cy="4632977"/>
            <a:chOff x="6450250" y="310803"/>
            <a:chExt cx="574175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459676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450250" y="2935143"/>
              <a:ext cx="4470802" cy="15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V7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이용한</a:t>
              </a:r>
              <a:endParaRPr lang="en-US" altLang="ko-KR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프로세싱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F879DE-F41F-5469-CA88-4B84C177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592" y="6209453"/>
            <a:ext cx="2250808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52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Yolo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requirements.txt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8A63B-B8B9-7A9D-2E6F-F2273CF812B3}"/>
              </a:ext>
            </a:extLst>
          </p:cNvPr>
          <p:cNvSpPr txBox="1"/>
          <p:nvPr/>
        </p:nvSpPr>
        <p:spPr>
          <a:xfrm>
            <a:off x="520447" y="1677706"/>
            <a:ext cx="495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0412B-2ED5-21D9-2C02-21C5E1E8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9" y="2364812"/>
            <a:ext cx="5797848" cy="2273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BB84F4-DE71-B90A-29A8-6D5D7A77EC92}"/>
              </a:ext>
            </a:extLst>
          </p:cNvPr>
          <p:cNvSpPr txBox="1"/>
          <p:nvPr/>
        </p:nvSpPr>
        <p:spPr>
          <a:xfrm>
            <a:off x="520447" y="517800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Requirements.txt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폴더로 이동</a:t>
            </a:r>
          </a:p>
        </p:txBody>
      </p:sp>
    </p:spTree>
    <p:extLst>
      <p:ext uri="{BB962C8B-B14F-4D97-AF65-F5344CB8AC3E}">
        <p14:creationId xmlns:p14="http://schemas.microsoft.com/office/powerpoint/2010/main" val="2360897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pip install -r requirements.txt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7B5638-BB29-69A9-9C74-28B5DE2E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1677706"/>
            <a:ext cx="9031682" cy="4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422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 Interpreter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00291-E5C6-7EA0-C776-3DA4A3FF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8" y="1543956"/>
            <a:ext cx="5042159" cy="19050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0E6569-4B64-F477-47D7-602497BB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67" y="2333972"/>
            <a:ext cx="5204831" cy="3760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B7126-9A67-7802-B368-D54364CCFB82}"/>
              </a:ext>
            </a:extLst>
          </p:cNvPr>
          <p:cNvSpPr txBox="1"/>
          <p:nvPr/>
        </p:nvSpPr>
        <p:spPr>
          <a:xfrm>
            <a:off x="2411981" y="3489812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&lt;Setting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A1C92-632F-BAE3-E613-A62F65B42B82}"/>
              </a:ext>
            </a:extLst>
          </p:cNvPr>
          <p:cNvSpPr txBox="1"/>
          <p:nvPr/>
        </p:nvSpPr>
        <p:spPr>
          <a:xfrm>
            <a:off x="8295546" y="1693839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&lt;Interpreter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7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9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Yolo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파일 가져오기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01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프로세싱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1F557-8012-4CB9-EDC5-88175B1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5" y="1503003"/>
            <a:ext cx="1466925" cy="88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9AD44-918A-131C-DE41-15DB0D7366BD}"/>
              </a:ext>
            </a:extLst>
          </p:cNvPr>
          <p:cNvSpPr txBox="1"/>
          <p:nvPr/>
        </p:nvSpPr>
        <p:spPr>
          <a:xfrm>
            <a:off x="570063" y="261384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비교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FFD5F2-CAE6-94A0-7344-E8F194D3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1" y="3360149"/>
            <a:ext cx="4797849" cy="2346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47AFDB-4EAF-C4C4-DEB4-C4A39EF2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69" y="3365169"/>
            <a:ext cx="5881058" cy="21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0030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 설정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32254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375568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577208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4628312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1342502" y="31061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032043" y="53254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31848" y="5325478"/>
            <a:ext cx="115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1054" y="2721403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8" y="1553578"/>
            <a:ext cx="251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12" y="1553578"/>
            <a:ext cx="2514600" cy="35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AB4A99-F8F1-D567-6480-F8343158A8D9}"/>
              </a:ext>
            </a:extLst>
          </p:cNvPr>
          <p:cNvSpPr/>
          <p:nvPr/>
        </p:nvSpPr>
        <p:spPr>
          <a:xfrm>
            <a:off x="8558987" y="1417311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40653-B008-A223-1B5E-AF0DF8EF0792}"/>
              </a:ext>
            </a:extLst>
          </p:cNvPr>
          <p:cNvSpPr txBox="1"/>
          <p:nvPr/>
        </p:nvSpPr>
        <p:spPr>
          <a:xfrm>
            <a:off x="7587915" y="2813736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5AB94-5299-4FAC-3FCD-0469D3C5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17" y="2602915"/>
            <a:ext cx="2143125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B94411-965D-36F0-E281-12556ED459D5}"/>
              </a:ext>
            </a:extLst>
          </p:cNvPr>
          <p:cNvSpPr txBox="1"/>
          <p:nvPr/>
        </p:nvSpPr>
        <p:spPr>
          <a:xfrm>
            <a:off x="9513094" y="5325478"/>
            <a:ext cx="108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908274" y="2672718"/>
            <a:ext cx="6375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사용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387573" y="4096357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프로젝트별로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패키지를 관리가 용이함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가상환경을 이용함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9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009541" y="2672718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</a:t>
            </a:r>
            <a:endParaRPr lang="ko-KR" altLang="en-US" sz="7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995120" y="4096357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Editor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다양한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확장성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설정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08603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290404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49762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00091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463721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환경으로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가상환경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가상환경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775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615</Words>
  <Application>Microsoft Office PowerPoint</Application>
  <PresentationFormat>와이드스크린</PresentationFormat>
  <Paragraphs>165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 부식</cp:lastModifiedBy>
  <cp:revision>69</cp:revision>
  <dcterms:created xsi:type="dcterms:W3CDTF">2022-08-03T01:14:38Z</dcterms:created>
  <dcterms:modified xsi:type="dcterms:W3CDTF">2022-11-29T10:09:42Z</dcterms:modified>
</cp:coreProperties>
</file>